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EBD0592-BA4E-46F9-A9FA-87441C80B0B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121EB8D-02E3-4220-9DE5-DA4A1F49D8A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0592-BA4E-46F9-A9FA-87441C80B0B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1EB8D-02E3-4220-9DE5-DA4A1F49D8A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0592-BA4E-46F9-A9FA-87441C80B0B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1EB8D-02E3-4220-9DE5-DA4A1F49D8A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BD0592-BA4E-46F9-A9FA-87441C80B0B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121EB8D-02E3-4220-9DE5-DA4A1F49D8A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EBD0592-BA4E-46F9-A9FA-87441C80B0B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121EB8D-02E3-4220-9DE5-DA4A1F49D8A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0592-BA4E-46F9-A9FA-87441C80B0B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1EB8D-02E3-4220-9DE5-DA4A1F49D8A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0592-BA4E-46F9-A9FA-87441C80B0B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1EB8D-02E3-4220-9DE5-DA4A1F49D8A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BD0592-BA4E-46F9-A9FA-87441C80B0B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121EB8D-02E3-4220-9DE5-DA4A1F49D8A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0592-BA4E-46F9-A9FA-87441C80B0B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1EB8D-02E3-4220-9DE5-DA4A1F49D8A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BD0592-BA4E-46F9-A9FA-87441C80B0B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121EB8D-02E3-4220-9DE5-DA4A1F49D8A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BD0592-BA4E-46F9-A9FA-87441C80B0B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121EB8D-02E3-4220-9DE5-DA4A1F49D8A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EBD0592-BA4E-46F9-A9FA-87441C80B0B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121EB8D-02E3-4220-9DE5-DA4A1F49D8A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857488" y="571480"/>
            <a:ext cx="4105611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s-ES" sz="2800" b="1" dirty="0" smtClean="0"/>
              <a:t>REPRESENTANTES </a:t>
            </a:r>
            <a:endParaRPr lang="es-ES" sz="2800" b="1" dirty="0"/>
          </a:p>
        </p:txBody>
      </p:sp>
      <p:sp>
        <p:nvSpPr>
          <p:cNvPr id="5" name="4 Rectángulo"/>
          <p:cNvSpPr/>
          <p:nvPr/>
        </p:nvSpPr>
        <p:spPr>
          <a:xfrm>
            <a:off x="2771800" y="1628800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ES" b="1" dirty="0" smtClean="0"/>
              <a:t> Pedro Ponce de León</a:t>
            </a:r>
            <a:r>
              <a:rPr lang="es-ES" dirty="0" smtClean="0"/>
              <a:t>: primer educador de sordos.</a:t>
            </a:r>
          </a:p>
          <a:p>
            <a:pPr algn="just">
              <a:buFont typeface="Arial" pitchFamily="34" charset="0"/>
              <a:buChar char="•"/>
            </a:pPr>
            <a:endParaRPr lang="es-ES" dirty="0" smtClean="0"/>
          </a:p>
          <a:p>
            <a:pPr algn="just">
              <a:buFont typeface="Arial" pitchFamily="34" charset="0"/>
              <a:buChar char="•"/>
            </a:pPr>
            <a:r>
              <a:rPr lang="es-ES" b="1" dirty="0" smtClean="0"/>
              <a:t> J.P. Bonet</a:t>
            </a:r>
            <a:r>
              <a:rPr lang="es-ES" dirty="0" smtClean="0"/>
              <a:t>: Autor de </a:t>
            </a:r>
            <a:r>
              <a:rPr lang="es-ES" i="1" dirty="0" smtClean="0"/>
              <a:t>Reducción de las letras y arte para enseñar a hablar a los mudos.</a:t>
            </a:r>
          </a:p>
          <a:p>
            <a:pPr algn="just">
              <a:buFont typeface="Arial" pitchFamily="34" charset="0"/>
              <a:buChar char="•"/>
            </a:pPr>
            <a:endParaRPr lang="es-ES" i="1" dirty="0" smtClean="0"/>
          </a:p>
          <a:p>
            <a:pPr algn="just">
              <a:buFont typeface="Arial" pitchFamily="34" charset="0"/>
              <a:buChar char="•"/>
            </a:pPr>
            <a:r>
              <a:rPr lang="es-ES" b="1" dirty="0" smtClean="0"/>
              <a:t> Pereira</a:t>
            </a:r>
            <a:r>
              <a:rPr lang="es-ES" dirty="0" smtClean="0"/>
              <a:t>: Creador de la Dactilología.</a:t>
            </a:r>
          </a:p>
          <a:p>
            <a:pPr algn="just">
              <a:buFont typeface="Arial" pitchFamily="34" charset="0"/>
              <a:buChar char="•"/>
            </a:pPr>
            <a:endParaRPr lang="es-ES" dirty="0" smtClean="0"/>
          </a:p>
          <a:p>
            <a:pPr algn="just">
              <a:buFont typeface="Arial" pitchFamily="34" charset="0"/>
              <a:buChar char="•"/>
            </a:pPr>
            <a:r>
              <a:rPr lang="es-ES" b="1" dirty="0" smtClean="0"/>
              <a:t> </a:t>
            </a:r>
            <a:r>
              <a:rPr lang="es-ES" b="1" dirty="0" err="1" smtClean="0"/>
              <a:t>L’Épée</a:t>
            </a:r>
            <a:r>
              <a:rPr lang="es-ES" dirty="0" smtClean="0"/>
              <a:t>: Fundador de la primera escuela de sordos en París.</a:t>
            </a:r>
          </a:p>
          <a:p>
            <a:pPr algn="just">
              <a:buFont typeface="Arial" pitchFamily="34" charset="0"/>
              <a:buChar char="•"/>
            </a:pPr>
            <a:endParaRPr lang="es-ES" dirty="0" smtClean="0"/>
          </a:p>
          <a:p>
            <a:pPr algn="just">
              <a:buFont typeface="Arial" pitchFamily="34" charset="0"/>
              <a:buChar char="•"/>
            </a:pPr>
            <a:r>
              <a:rPr lang="es-ES" b="1" dirty="0" smtClean="0"/>
              <a:t> V. </a:t>
            </a:r>
            <a:r>
              <a:rPr lang="es-ES" b="1" dirty="0" err="1" smtClean="0"/>
              <a:t>Haüy</a:t>
            </a:r>
            <a:r>
              <a:rPr lang="es-ES" dirty="0" smtClean="0"/>
              <a:t>: Fundador de la primera institución para ciegos en París.</a:t>
            </a:r>
          </a:p>
          <a:p>
            <a:pPr algn="just">
              <a:buFont typeface="Arial" pitchFamily="34" charset="0"/>
              <a:buChar char="•"/>
            </a:pPr>
            <a:endParaRPr lang="es-ES" dirty="0" smtClean="0"/>
          </a:p>
          <a:p>
            <a:pPr algn="just">
              <a:buFont typeface="Arial" pitchFamily="34" charset="0"/>
              <a:buChar char="•"/>
            </a:pPr>
            <a:r>
              <a:rPr lang="es-ES" b="1" dirty="0" smtClean="0"/>
              <a:t> L. Braille</a:t>
            </a:r>
            <a:r>
              <a:rPr lang="es-ES" dirty="0" smtClean="0"/>
              <a:t>: Inventor del alfabeto que lleva su nombre.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</TotalTime>
  <Words>82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Diapositiva 1</vt:lpstr>
    </vt:vector>
  </TitlesOfParts>
  <Company>Universidad de Valencia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hall</dc:creator>
  <cp:lastModifiedBy>Ba-k.com</cp:lastModifiedBy>
  <cp:revision>5</cp:revision>
  <dcterms:created xsi:type="dcterms:W3CDTF">2011-02-16T15:16:53Z</dcterms:created>
  <dcterms:modified xsi:type="dcterms:W3CDTF">2002-10-29T01:13:02Z</dcterms:modified>
</cp:coreProperties>
</file>